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  <p:sldId id="487" r:id="rId40"/>
    <p:sldId id="4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28/10/21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27992"/>
          <a:stretch/>
        </p:blipFill>
        <p:spPr>
          <a:xfrm>
            <a:off x="52252" y="1151480"/>
            <a:ext cx="12139748" cy="38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57EC-C094-E245-A853-93D3F34C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" y="5292052"/>
            <a:ext cx="12192000" cy="1458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79742-3200-5C42-8920-093C194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32"/>
          <a:stretch/>
        </p:blipFill>
        <p:spPr>
          <a:xfrm>
            <a:off x="69850" y="1055551"/>
            <a:ext cx="12052300" cy="37777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120640" y="1254197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3EEBE-F287-3148-8BDB-6311F25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85"/>
            <a:ext cx="12192000" cy="842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3984171" y="6139543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16A0-469E-B347-9271-5CD57A50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4093392"/>
            <a:ext cx="3904754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5148787" y="3075057"/>
            <a:ext cx="189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678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ing_example.mp4" descr="tracking_example.mp4">
            <a:hlinkClick r:id="" action="ppaction://media"/>
            <a:extLst>
              <a:ext uri="{FF2B5EF4-FFF2-40B4-BE49-F238E27FC236}">
                <a16:creationId xmlns:a16="http://schemas.microsoft.com/office/drawing/2014/main" id="{6738D9E9-FC52-3643-9417-EDD086D54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378</Words>
  <Application>Microsoft Macintosh PowerPoint</Application>
  <PresentationFormat>Widescreen</PresentationFormat>
  <Paragraphs>148</Paragraphs>
  <Slides>40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10</cp:revision>
  <dcterms:created xsi:type="dcterms:W3CDTF">2021-10-19T18:56:13Z</dcterms:created>
  <dcterms:modified xsi:type="dcterms:W3CDTF">2021-10-28T13:30:35Z</dcterms:modified>
</cp:coreProperties>
</file>